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0445632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0445632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0445632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20445632a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2044563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2044563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20445632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20445632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20445632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20445632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20445632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20445632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0445632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0445632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0445632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0445632a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20445632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20445632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20445632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20445632a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39625" y="1157300"/>
            <a:ext cx="3686100" cy="17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Base de Dados de um Centro de Emprego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671250" y="3914251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Gonçalo Machado 98359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Vitor Dias 98396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User Defined Function - Example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113"/>
            <a:ext cx="8839199" cy="142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</a:t>
            </a:r>
            <a:endParaRPr/>
          </a:p>
        </p:txBody>
      </p:sp>
      <p:pic>
        <p:nvPicPr>
          <p:cNvPr id="2" name="New video">
            <a:hlinkClick r:id="" action="ppaction://media"/>
            <a:extLst>
              <a:ext uri="{FF2B5EF4-FFF2-40B4-BE49-F238E27FC236}">
                <a16:creationId xmlns:a16="http://schemas.microsoft.com/office/drawing/2014/main" id="{6FE27E3A-AFDC-4BA2-8CAD-CD3D50015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668" y="607753"/>
            <a:ext cx="7272632" cy="409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 de Requisitos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4 Entidades principais: Desempregado, Recrutador, Empresa, Oferta;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Desempregado pode ter associado a si 1 ou mais Habilitações Académicas, 1 ou mais Experiências de Trabalho e 1 ou mais Línguas;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Desempregado pode se Candidatar a várias Ofertas;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Empresa pode ter 1 ou mais Recrutadores;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Recrutador pode criar 1 ou mais Ofertas;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Um Recrutador pode ver quem se candidatou às suas Ofertas;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1006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Diagrama Entidade Relação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F54A94-7EDC-42FB-9769-677FC69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1" y="897546"/>
            <a:ext cx="5395627" cy="3802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Relacional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1C4E3BE-A60E-43AB-ABA2-25D60A31E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EB9FAF-01BD-466D-AA38-C3BCDE43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91" y="222445"/>
            <a:ext cx="3091540" cy="4698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1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DDL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018625"/>
            <a:ext cx="8520600" cy="3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Schema - projeto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Data Types - Varchar, nVarchar, int, smallint, bit, date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Constraints: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-Unique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-Check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-Not Null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-Foreign Key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	-Primary Key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Computed Column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75" y="900750"/>
            <a:ext cx="2619575" cy="5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75" y="2063350"/>
            <a:ext cx="22288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75" y="2672950"/>
            <a:ext cx="6573550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325" y="3053950"/>
            <a:ext cx="4536650" cy="3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5013" y="3405175"/>
            <a:ext cx="7038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7663" y="3862375"/>
            <a:ext cx="30194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9347" y="4663647"/>
            <a:ext cx="6466054" cy="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DML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Exists			Deletes		Select			Join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Inserts			Not Null		Updates	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9"/>
            <a:ext cx="8465348" cy="21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SQL Programming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/>
              <a:t>Stored Procedures - 16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User Defined Functions - 8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Triggers - 8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Indexes - 4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500"/>
              <a:t>Nested SPs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500"/>
              <a:t>Transactions inside SPs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Stored Procedure - Example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29218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Trigger - Example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625" y="1147225"/>
            <a:ext cx="6558216" cy="38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</Words>
  <Application>Microsoft Office PowerPoint</Application>
  <PresentationFormat>Apresentação no Ecrã (16:9)</PresentationFormat>
  <Paragraphs>37</Paragraphs>
  <Slides>11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Economica</vt:lpstr>
      <vt:lpstr>Open Sans</vt:lpstr>
      <vt:lpstr>Arial</vt:lpstr>
      <vt:lpstr>Luxe</vt:lpstr>
      <vt:lpstr>Base de Dados de um Centro de Emprego</vt:lpstr>
      <vt:lpstr>Análise de Requisitos</vt:lpstr>
      <vt:lpstr>Diagrama Entidade Relação</vt:lpstr>
      <vt:lpstr>Modelo Relacional</vt:lpstr>
      <vt:lpstr>SQL DDL</vt:lpstr>
      <vt:lpstr>SQL DML</vt:lpstr>
      <vt:lpstr>SQL Programming</vt:lpstr>
      <vt:lpstr>Stored Procedure - Example</vt:lpstr>
      <vt:lpstr>Trigger - Example</vt:lpstr>
      <vt:lpstr>User Defined Function - Example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de um Centro de Emprego</dc:title>
  <cp:lastModifiedBy>Vitor D</cp:lastModifiedBy>
  <cp:revision>2</cp:revision>
  <dcterms:modified xsi:type="dcterms:W3CDTF">2021-06-26T16:48:08Z</dcterms:modified>
</cp:coreProperties>
</file>